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tmp" ContentType="image/p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0" r:id="rId3"/>
    <p:sldId id="261" r:id="rId4"/>
    <p:sldId id="262" r:id="rId5"/>
    <p:sldId id="263" r:id="rId6"/>
  </p:sldIdLst>
  <p:sldSz cx="12192000" cy="6858000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 showGuides="1">
      <p:cViewPr varScale="1">
        <p:scale>
          <a:sx n="117" d="100"/>
          <a:sy n="117" d="100"/>
        </p:scale>
        <p:origin x="29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6021771B-FC87-EA58-8D7A-7556BD2D966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373D494D-203C-1166-0A4B-8F268A837F5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/>
              <a:t>Kliknutím můžete upravit styl předlohy.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7431869B-10C1-B56E-B77B-CF87C2792E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82188B-E47E-47DA-9134-671F7C15837F}" type="datetimeFigureOut">
              <a:rPr lang="cs-CZ" smtClean="0"/>
              <a:t>02.07.2024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90C0AC56-E8D9-7BCD-C70D-021FEFA26D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422C3A81-72FA-02A3-D731-ABFD88FB55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E97C4-C2F1-4EEE-91E2-15383EEA5B8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226361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1413EBB9-2ABD-9D99-7273-A09F1FD79C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>
            <a:extLst>
              <a:ext uri="{FF2B5EF4-FFF2-40B4-BE49-F238E27FC236}">
                <a16:creationId xmlns:a16="http://schemas.microsoft.com/office/drawing/2014/main" id="{0026ABAB-FF03-470B-5597-EA058F7BE64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0A6B032D-499D-CC14-A770-F2EAD6CD3C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82188B-E47E-47DA-9134-671F7C15837F}" type="datetimeFigureOut">
              <a:rPr lang="cs-CZ" smtClean="0"/>
              <a:t>02.07.2024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F8C7C055-E7A0-B79E-AD9D-2D9D3DF30D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AC86620D-2457-40E7-6769-E6E76E2395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E97C4-C2F1-4EEE-91E2-15383EEA5B8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047387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>
            <a:extLst>
              <a:ext uri="{FF2B5EF4-FFF2-40B4-BE49-F238E27FC236}">
                <a16:creationId xmlns:a16="http://schemas.microsoft.com/office/drawing/2014/main" id="{B82B9FD6-0624-132F-763C-62E83DD6066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>
            <a:extLst>
              <a:ext uri="{FF2B5EF4-FFF2-40B4-BE49-F238E27FC236}">
                <a16:creationId xmlns:a16="http://schemas.microsoft.com/office/drawing/2014/main" id="{0E1EEA1F-C69A-2C81-2C7A-4CAD991A3A3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209CD954-E258-87CA-FADE-E7D3AD512E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82188B-E47E-47DA-9134-671F7C15837F}" type="datetimeFigureOut">
              <a:rPr lang="cs-CZ" smtClean="0"/>
              <a:t>02.07.2024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AE5C6C58-68CC-FDBC-9595-9BB25477AB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2C5D239F-C5FD-DB8B-F4F0-18F0E60028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E97C4-C2F1-4EEE-91E2-15383EEA5B8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863310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1FA35E99-E4DA-69FD-3987-5CEA3E41AD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AFF7D3E6-5785-1495-D352-E2992673F58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131FA27D-0C70-3F8A-DB4D-D842F5C4E9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82188B-E47E-47DA-9134-671F7C15837F}" type="datetimeFigureOut">
              <a:rPr lang="cs-CZ" smtClean="0"/>
              <a:t>02.07.2024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64D4A264-DBEF-C7F2-C841-F88F36EF51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753F5D89-C10E-43B3-CE06-47F49644B8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E97C4-C2F1-4EEE-91E2-15383EEA5B8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482751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oddí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59A5A685-2BA1-C51D-6208-4F320B65D4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72EB0692-3196-01B8-EA2B-E47B68B0698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563686CC-F840-5B6B-5C88-DA77D17AAC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82188B-E47E-47DA-9134-671F7C15837F}" type="datetimeFigureOut">
              <a:rPr lang="cs-CZ" smtClean="0"/>
              <a:t>02.07.2024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2A0B05F1-A5DA-626F-B074-E51F8CF1B8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475144DE-3205-BEC4-089A-DC221AD229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E97C4-C2F1-4EEE-91E2-15383EEA5B8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541550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0D36637F-8AED-83FE-E317-DDCF414419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AC13C26D-74EC-4F2D-7575-19CFC0D7167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F7F893EB-96F3-4FF2-8451-D59644BCEC3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A7941EB0-830F-CC89-2F5F-EACB3945B5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82188B-E47E-47DA-9134-671F7C15837F}" type="datetimeFigureOut">
              <a:rPr lang="cs-CZ" smtClean="0"/>
              <a:t>02.07.2024</a:t>
            </a:fld>
            <a:endParaRPr lang="cs-CZ"/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2189C6EC-2F65-4C92-057B-B7C9C52203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FC512314-7A53-F57F-2A47-DAE52FE995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E97C4-C2F1-4EEE-91E2-15383EEA5B8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594606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6F086A2F-39B7-D5F9-69A3-7107DA0561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19F06078-2B9D-CF9F-AF72-DE5CBB12DE4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D1ADE4F7-E89B-0774-8078-76138FB6F42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text 4">
            <a:extLst>
              <a:ext uri="{FF2B5EF4-FFF2-40B4-BE49-F238E27FC236}">
                <a16:creationId xmlns:a16="http://schemas.microsoft.com/office/drawing/2014/main" id="{EB77AAC2-94D5-320B-659F-68C2DA43699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6" name="Zástupný obsah 5">
            <a:extLst>
              <a:ext uri="{FF2B5EF4-FFF2-40B4-BE49-F238E27FC236}">
                <a16:creationId xmlns:a16="http://schemas.microsoft.com/office/drawing/2014/main" id="{17FED39C-221F-7289-8435-A381262E17F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7" name="Zástupný symbol pro datum 6">
            <a:extLst>
              <a:ext uri="{FF2B5EF4-FFF2-40B4-BE49-F238E27FC236}">
                <a16:creationId xmlns:a16="http://schemas.microsoft.com/office/drawing/2014/main" id="{F842A20C-D82D-1EE7-B28E-C0BE162BB4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82188B-E47E-47DA-9134-671F7C15837F}" type="datetimeFigureOut">
              <a:rPr lang="cs-CZ" smtClean="0"/>
              <a:t>02.07.2024</a:t>
            </a:fld>
            <a:endParaRPr lang="cs-CZ"/>
          </a:p>
        </p:txBody>
      </p:sp>
      <p:sp>
        <p:nvSpPr>
          <p:cNvPr id="8" name="Zástupný symbol pro zápatí 7">
            <a:extLst>
              <a:ext uri="{FF2B5EF4-FFF2-40B4-BE49-F238E27FC236}">
                <a16:creationId xmlns:a16="http://schemas.microsoft.com/office/drawing/2014/main" id="{E934B91F-9947-739C-C45E-F6887502D2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>
            <a:extLst>
              <a:ext uri="{FF2B5EF4-FFF2-40B4-BE49-F238E27FC236}">
                <a16:creationId xmlns:a16="http://schemas.microsoft.com/office/drawing/2014/main" id="{A36F145E-1331-A441-56F2-07446F67C8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E97C4-C2F1-4EEE-91E2-15383EEA5B8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633564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E6E7B7DC-846A-2247-1668-FD61FD6DDC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datum 2">
            <a:extLst>
              <a:ext uri="{FF2B5EF4-FFF2-40B4-BE49-F238E27FC236}">
                <a16:creationId xmlns:a16="http://schemas.microsoft.com/office/drawing/2014/main" id="{19EF2358-9C21-68CC-BE98-3390E2A98A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82188B-E47E-47DA-9134-671F7C15837F}" type="datetimeFigureOut">
              <a:rPr lang="cs-CZ" smtClean="0"/>
              <a:t>02.07.2024</a:t>
            </a:fld>
            <a:endParaRPr lang="cs-CZ"/>
          </a:p>
        </p:txBody>
      </p:sp>
      <p:sp>
        <p:nvSpPr>
          <p:cNvPr id="4" name="Zástupný symbol pro zápatí 3">
            <a:extLst>
              <a:ext uri="{FF2B5EF4-FFF2-40B4-BE49-F238E27FC236}">
                <a16:creationId xmlns:a16="http://schemas.microsoft.com/office/drawing/2014/main" id="{36FB4DAC-8600-072A-61F1-3541853ED0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7C1792C4-7E0B-F52A-60D4-8705D9B59E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E97C4-C2F1-4EEE-91E2-15383EEA5B8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43618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>
            <a:extLst>
              <a:ext uri="{FF2B5EF4-FFF2-40B4-BE49-F238E27FC236}">
                <a16:creationId xmlns:a16="http://schemas.microsoft.com/office/drawing/2014/main" id="{5838A407-192B-1FCC-7410-32CE7A499F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82188B-E47E-47DA-9134-671F7C15837F}" type="datetimeFigureOut">
              <a:rPr lang="cs-CZ" smtClean="0"/>
              <a:t>02.07.2024</a:t>
            </a:fld>
            <a:endParaRPr lang="cs-CZ"/>
          </a:p>
        </p:txBody>
      </p:sp>
      <p:sp>
        <p:nvSpPr>
          <p:cNvPr id="3" name="Zástupný symbol pro zápatí 2">
            <a:extLst>
              <a:ext uri="{FF2B5EF4-FFF2-40B4-BE49-F238E27FC236}">
                <a16:creationId xmlns:a16="http://schemas.microsoft.com/office/drawing/2014/main" id="{5D25B491-5232-2733-ACC3-B657094181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5E26089C-5D67-B4EB-596C-6A57121D6D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E97C4-C2F1-4EEE-91E2-15383EEA5B8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26226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1BAE2D23-DAD7-FE83-A517-B3B2242B74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4E072D3A-1961-E0A3-CA34-BAB6A52DE95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text 3">
            <a:extLst>
              <a:ext uri="{FF2B5EF4-FFF2-40B4-BE49-F238E27FC236}">
                <a16:creationId xmlns:a16="http://schemas.microsoft.com/office/drawing/2014/main" id="{A799F067-C0E7-DC9D-30BA-85E2FABC505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BDC5309B-6097-9F3F-D253-D7B5B5CF06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82188B-E47E-47DA-9134-671F7C15837F}" type="datetimeFigureOut">
              <a:rPr lang="cs-CZ" smtClean="0"/>
              <a:t>02.07.2024</a:t>
            </a:fld>
            <a:endParaRPr lang="cs-CZ"/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63F8DF0A-F118-41D1-3DFE-154F42E005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82007D04-E01D-7114-C945-31C2043845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E97C4-C2F1-4EEE-91E2-15383EEA5B8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168803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EFDF0F07-6C1A-C730-73DD-7D4BE57B2C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obrázku 2">
            <a:extLst>
              <a:ext uri="{FF2B5EF4-FFF2-40B4-BE49-F238E27FC236}">
                <a16:creationId xmlns:a16="http://schemas.microsoft.com/office/drawing/2014/main" id="{27034BF9-9AE2-88EA-8B17-2F0A7BA812B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text 3">
            <a:extLst>
              <a:ext uri="{FF2B5EF4-FFF2-40B4-BE49-F238E27FC236}">
                <a16:creationId xmlns:a16="http://schemas.microsoft.com/office/drawing/2014/main" id="{FB1C33B8-65F0-1357-F345-EC4E665CB47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B4847171-F838-C328-14CA-C0E3D2CA57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82188B-E47E-47DA-9134-671F7C15837F}" type="datetimeFigureOut">
              <a:rPr lang="cs-CZ" smtClean="0"/>
              <a:t>02.07.2024</a:t>
            </a:fld>
            <a:endParaRPr lang="cs-CZ"/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59CEF8AF-84D8-E795-1253-1997E66DD4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5CCCE0E0-2518-B9DB-7D5E-6EAFD8856F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E97C4-C2F1-4EEE-91E2-15383EEA5B8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556506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nadpis 1">
            <a:extLst>
              <a:ext uri="{FF2B5EF4-FFF2-40B4-BE49-F238E27FC236}">
                <a16:creationId xmlns:a16="http://schemas.microsoft.com/office/drawing/2014/main" id="{C4986494-11AF-E720-43AF-2D82A0FAA7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7B15D6AD-B2D3-44AF-8E9F-9F7379EE154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1502188A-C595-92C9-FE01-80FEA841C31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82188B-E47E-47DA-9134-671F7C15837F}" type="datetimeFigureOut">
              <a:rPr lang="cs-CZ" smtClean="0"/>
              <a:t>02.07.2024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1F5006C1-81EC-8AF8-CEDC-84DCB1300A6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7DE7708B-6A55-5829-A103-73C1A7AEC8A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6E97C4-C2F1-4EEE-91E2-15383EEA5B8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51139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mp"/><Relationship Id="rId2" Type="http://schemas.openxmlformats.org/officeDocument/2006/relationships/image" Target="../media/image1.tmp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tmp"/><Relationship Id="rId4" Type="http://schemas.openxmlformats.org/officeDocument/2006/relationships/image" Target="../media/image3.tmp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tmp"/><Relationship Id="rId2" Type="http://schemas.openxmlformats.org/officeDocument/2006/relationships/image" Target="../media/image5.tmp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tmp"/><Relationship Id="rId4" Type="http://schemas.openxmlformats.org/officeDocument/2006/relationships/image" Target="../media/image7.tmp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tmp"/><Relationship Id="rId2" Type="http://schemas.openxmlformats.org/officeDocument/2006/relationships/image" Target="../media/image9.tmp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tmp"/><Relationship Id="rId4" Type="http://schemas.openxmlformats.org/officeDocument/2006/relationships/image" Target="../media/image11.tmp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tmp"/><Relationship Id="rId3" Type="http://schemas.openxmlformats.org/officeDocument/2006/relationships/image" Target="../media/image14.tmp"/><Relationship Id="rId7" Type="http://schemas.openxmlformats.org/officeDocument/2006/relationships/image" Target="../media/image18.tmp"/><Relationship Id="rId2" Type="http://schemas.openxmlformats.org/officeDocument/2006/relationships/image" Target="../media/image13.tmp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tmp"/><Relationship Id="rId5" Type="http://schemas.openxmlformats.org/officeDocument/2006/relationships/image" Target="../media/image16.tmp"/><Relationship Id="rId4" Type="http://schemas.openxmlformats.org/officeDocument/2006/relationships/image" Target="../media/image15.tmp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tmp"/><Relationship Id="rId3" Type="http://schemas.openxmlformats.org/officeDocument/2006/relationships/image" Target="../media/image21.tmp"/><Relationship Id="rId7" Type="http://schemas.openxmlformats.org/officeDocument/2006/relationships/image" Target="../media/image25.tmp"/><Relationship Id="rId2" Type="http://schemas.openxmlformats.org/officeDocument/2006/relationships/image" Target="../media/image20.tmp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tmp"/><Relationship Id="rId5" Type="http://schemas.openxmlformats.org/officeDocument/2006/relationships/image" Target="../media/image23.tmp"/><Relationship Id="rId4" Type="http://schemas.openxmlformats.org/officeDocument/2006/relationships/image" Target="../media/image22.tm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ovéPole 5">
            <a:extLst>
              <a:ext uri="{FF2B5EF4-FFF2-40B4-BE49-F238E27FC236}">
                <a16:creationId xmlns:a16="http://schemas.microsoft.com/office/drawing/2014/main" id="{3D238C87-D2D5-1FD5-CFD8-FED47F26312A}"/>
              </a:ext>
            </a:extLst>
          </p:cNvPr>
          <p:cNvSpPr txBox="1"/>
          <p:nvPr/>
        </p:nvSpPr>
        <p:spPr>
          <a:xfrm>
            <a:off x="293452" y="4491122"/>
            <a:ext cx="178150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b="1" i="1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Kontejner 10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104x104x90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19 g</a:t>
            </a:r>
          </a:p>
        </p:txBody>
      </p:sp>
      <p:pic>
        <p:nvPicPr>
          <p:cNvPr id="4" name="Obrázek 3">
            <a:extLst>
              <a:ext uri="{FF2B5EF4-FFF2-40B4-BE49-F238E27FC236}">
                <a16:creationId xmlns:a16="http://schemas.microsoft.com/office/drawing/2014/main" id="{9BE2452A-7328-6F22-200D-B0C1F8D720D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548" y="1763916"/>
            <a:ext cx="1954465" cy="2273170"/>
          </a:xfrm>
          <a:prstGeom prst="rect">
            <a:avLst/>
          </a:prstGeom>
        </p:spPr>
      </p:pic>
      <p:sp>
        <p:nvSpPr>
          <p:cNvPr id="5" name="TextovéPole 4">
            <a:extLst>
              <a:ext uri="{FF2B5EF4-FFF2-40B4-BE49-F238E27FC236}">
                <a16:creationId xmlns:a16="http://schemas.microsoft.com/office/drawing/2014/main" id="{C49246BE-867D-C98D-2A3B-A7B4B6F1B996}"/>
              </a:ext>
            </a:extLst>
          </p:cNvPr>
          <p:cNvSpPr txBox="1"/>
          <p:nvPr/>
        </p:nvSpPr>
        <p:spPr>
          <a:xfrm>
            <a:off x="2950079" y="4491122"/>
            <a:ext cx="178150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b="1" i="1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Kontejner 12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120x120x102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27 g</a:t>
            </a:r>
          </a:p>
        </p:txBody>
      </p:sp>
      <p:pic>
        <p:nvPicPr>
          <p:cNvPr id="10" name="Obrázek 9" descr="Obsah obrázku Odpadkový kontejner&#10;&#10;Popis byl vytvořen automaticky">
            <a:extLst>
              <a:ext uri="{FF2B5EF4-FFF2-40B4-BE49-F238E27FC236}">
                <a16:creationId xmlns:a16="http://schemas.microsoft.com/office/drawing/2014/main" id="{68ED1BE5-35BC-56AA-66AE-63B3EE108AC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7326" y="1579637"/>
            <a:ext cx="2171699" cy="2457449"/>
          </a:xfrm>
          <a:prstGeom prst="rect">
            <a:avLst/>
          </a:prstGeom>
        </p:spPr>
      </p:pic>
      <p:sp>
        <p:nvSpPr>
          <p:cNvPr id="13" name="TextovéPole 12">
            <a:extLst>
              <a:ext uri="{FF2B5EF4-FFF2-40B4-BE49-F238E27FC236}">
                <a16:creationId xmlns:a16="http://schemas.microsoft.com/office/drawing/2014/main" id="{B7B2F189-D3E6-A6D4-76B2-1ABED37DD7E3}"/>
              </a:ext>
            </a:extLst>
          </p:cNvPr>
          <p:cNvSpPr txBox="1"/>
          <p:nvPr/>
        </p:nvSpPr>
        <p:spPr>
          <a:xfrm>
            <a:off x="5772061" y="4491122"/>
            <a:ext cx="178150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b="1" i="1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Kontejner 13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130x130x120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31 g</a:t>
            </a:r>
          </a:p>
        </p:txBody>
      </p:sp>
      <p:pic>
        <p:nvPicPr>
          <p:cNvPr id="15" name="Obrázek 14" descr="Obsah obrázku Odpadkový kontejner, nádoba&#10;&#10;Popis byl vytvořen automaticky">
            <a:extLst>
              <a:ext uri="{FF2B5EF4-FFF2-40B4-BE49-F238E27FC236}">
                <a16:creationId xmlns:a16="http://schemas.microsoft.com/office/drawing/2014/main" id="{D213BABC-1422-BC84-3DE3-EB6F3CD5FBB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10338" y="1281793"/>
            <a:ext cx="2304955" cy="2755293"/>
          </a:xfrm>
          <a:prstGeom prst="rect">
            <a:avLst/>
          </a:prstGeom>
        </p:spPr>
      </p:pic>
      <p:pic>
        <p:nvPicPr>
          <p:cNvPr id="17" name="Obrázek 16" descr="Obsah obrázku Odpadkový kontejner&#10;&#10;Popis byl vytvořen automaticky">
            <a:extLst>
              <a:ext uri="{FF2B5EF4-FFF2-40B4-BE49-F238E27FC236}">
                <a16:creationId xmlns:a16="http://schemas.microsoft.com/office/drawing/2014/main" id="{1B686521-CAF1-0AE3-05AD-1533462C1B0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70459" y="963386"/>
            <a:ext cx="2584255" cy="3049742"/>
          </a:xfrm>
          <a:prstGeom prst="rect">
            <a:avLst/>
          </a:prstGeom>
        </p:spPr>
      </p:pic>
      <p:sp>
        <p:nvSpPr>
          <p:cNvPr id="18" name="TextovéPole 17">
            <a:extLst>
              <a:ext uri="{FF2B5EF4-FFF2-40B4-BE49-F238E27FC236}">
                <a16:creationId xmlns:a16="http://schemas.microsoft.com/office/drawing/2014/main" id="{206EC44B-4619-4A13-5B8E-0DA1E9AE6DF2}"/>
              </a:ext>
            </a:extLst>
          </p:cNvPr>
          <p:cNvSpPr txBox="1"/>
          <p:nvPr/>
        </p:nvSpPr>
        <p:spPr>
          <a:xfrm>
            <a:off x="8971832" y="4491122"/>
            <a:ext cx="178150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b="1" i="1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Kontejner 14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141x141x125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41 g</a:t>
            </a:r>
          </a:p>
        </p:txBody>
      </p:sp>
    </p:spTree>
    <p:extLst>
      <p:ext uri="{BB962C8B-B14F-4D97-AF65-F5344CB8AC3E}">
        <p14:creationId xmlns:p14="http://schemas.microsoft.com/office/powerpoint/2010/main" val="16131905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ovéPole 5">
            <a:extLst>
              <a:ext uri="{FF2B5EF4-FFF2-40B4-BE49-F238E27FC236}">
                <a16:creationId xmlns:a16="http://schemas.microsoft.com/office/drawing/2014/main" id="{3D238C87-D2D5-1FD5-CFD8-FED47F26312A}"/>
              </a:ext>
            </a:extLst>
          </p:cNvPr>
          <p:cNvSpPr txBox="1"/>
          <p:nvPr/>
        </p:nvSpPr>
        <p:spPr>
          <a:xfrm>
            <a:off x="450946" y="4491122"/>
            <a:ext cx="178150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b="1" i="1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Kontejner</a:t>
            </a:r>
            <a:r>
              <a:rPr kumimoji="0" lang="cs-CZ" sz="1800" b="1" i="1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15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150x150x137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47 g</a:t>
            </a:r>
          </a:p>
        </p:txBody>
      </p:sp>
      <p:sp>
        <p:nvSpPr>
          <p:cNvPr id="5" name="TextovéPole 4">
            <a:extLst>
              <a:ext uri="{FF2B5EF4-FFF2-40B4-BE49-F238E27FC236}">
                <a16:creationId xmlns:a16="http://schemas.microsoft.com/office/drawing/2014/main" id="{C49246BE-867D-C98D-2A3B-A7B4B6F1B996}"/>
              </a:ext>
            </a:extLst>
          </p:cNvPr>
          <p:cNvSpPr txBox="1"/>
          <p:nvPr/>
        </p:nvSpPr>
        <p:spPr>
          <a:xfrm>
            <a:off x="2950079" y="4491122"/>
            <a:ext cx="178150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b="1" i="1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Kontejner</a:t>
            </a:r>
            <a:r>
              <a:rPr kumimoji="0" lang="cs-CZ" sz="1800" b="1" i="1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17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165x165x153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64 g</a:t>
            </a:r>
          </a:p>
        </p:txBody>
      </p:sp>
      <p:sp>
        <p:nvSpPr>
          <p:cNvPr id="13" name="TextovéPole 12">
            <a:extLst>
              <a:ext uri="{FF2B5EF4-FFF2-40B4-BE49-F238E27FC236}">
                <a16:creationId xmlns:a16="http://schemas.microsoft.com/office/drawing/2014/main" id="{B7B2F189-D3E6-A6D4-76B2-1ABED37DD7E3}"/>
              </a:ext>
            </a:extLst>
          </p:cNvPr>
          <p:cNvSpPr txBox="1"/>
          <p:nvPr/>
        </p:nvSpPr>
        <p:spPr>
          <a:xfrm>
            <a:off x="5772061" y="4491122"/>
            <a:ext cx="178150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b="1" i="1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Kontejner</a:t>
            </a:r>
            <a:r>
              <a:rPr kumimoji="0" lang="cs-CZ" sz="1800" b="1" i="1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19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191x191x172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95 g</a:t>
            </a:r>
          </a:p>
        </p:txBody>
      </p:sp>
      <p:sp>
        <p:nvSpPr>
          <p:cNvPr id="18" name="TextovéPole 17">
            <a:extLst>
              <a:ext uri="{FF2B5EF4-FFF2-40B4-BE49-F238E27FC236}">
                <a16:creationId xmlns:a16="http://schemas.microsoft.com/office/drawing/2014/main" id="{206EC44B-4619-4A13-5B8E-0DA1E9AE6DF2}"/>
              </a:ext>
            </a:extLst>
          </p:cNvPr>
          <p:cNvSpPr txBox="1"/>
          <p:nvPr/>
        </p:nvSpPr>
        <p:spPr>
          <a:xfrm>
            <a:off x="8971832" y="4491122"/>
            <a:ext cx="178150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b="1" i="1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Kontejner</a:t>
            </a:r>
            <a:r>
              <a:rPr kumimoji="0" lang="cs-CZ" sz="1800" b="1" i="1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21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205x205x195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119 g</a:t>
            </a:r>
          </a:p>
        </p:txBody>
      </p:sp>
      <p:pic>
        <p:nvPicPr>
          <p:cNvPr id="3" name="Obrázek 2" descr="Obsah obrázku Odpadkový kontejner&#10;&#10;Popis byl vytvořen automaticky">
            <a:extLst>
              <a:ext uri="{FF2B5EF4-FFF2-40B4-BE49-F238E27FC236}">
                <a16:creationId xmlns:a16="http://schemas.microsoft.com/office/drawing/2014/main" id="{B77FB8CC-2F45-860C-2AC1-458A41A29F8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199" y="1744825"/>
            <a:ext cx="1939002" cy="2292261"/>
          </a:xfrm>
          <a:prstGeom prst="rect">
            <a:avLst/>
          </a:prstGeom>
        </p:spPr>
      </p:pic>
      <p:pic>
        <p:nvPicPr>
          <p:cNvPr id="8" name="Obrázek 7" descr="Obsah obrázku Odpadkový kontejner, nádoba&#10;&#10;Popis byl vytvořen automaticky">
            <a:extLst>
              <a:ext uri="{FF2B5EF4-FFF2-40B4-BE49-F238E27FC236}">
                <a16:creationId xmlns:a16="http://schemas.microsoft.com/office/drawing/2014/main" id="{7717832B-1760-0E7A-18FA-72CAB83E5C3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7137" y="1551214"/>
            <a:ext cx="2079570" cy="2485872"/>
          </a:xfrm>
          <a:prstGeom prst="rect">
            <a:avLst/>
          </a:prstGeom>
        </p:spPr>
      </p:pic>
      <p:pic>
        <p:nvPicPr>
          <p:cNvPr id="11" name="Obrázek 10" descr="Obsah obrázku Odpadkový kontejner, nádoba&#10;&#10;Popis byl vytvořen automaticky">
            <a:extLst>
              <a:ext uri="{FF2B5EF4-FFF2-40B4-BE49-F238E27FC236}">
                <a16:creationId xmlns:a16="http://schemas.microsoft.com/office/drawing/2014/main" id="{A5895601-C640-E742-64C8-4E425B1EE8B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1105" y="1303523"/>
            <a:ext cx="2304955" cy="2733563"/>
          </a:xfrm>
          <a:prstGeom prst="rect">
            <a:avLst/>
          </a:prstGeom>
        </p:spPr>
      </p:pic>
      <p:pic>
        <p:nvPicPr>
          <p:cNvPr id="14" name="Obrázek 13" descr="Obsah obrázku Odpadkový kontejner, nádoba&#10;&#10;Popis byl vytvořen automaticky">
            <a:extLst>
              <a:ext uri="{FF2B5EF4-FFF2-40B4-BE49-F238E27FC236}">
                <a16:creationId xmlns:a16="http://schemas.microsoft.com/office/drawing/2014/main" id="{088B4A63-ED6D-CD72-3136-D102C1091CF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70459" y="898071"/>
            <a:ext cx="2574638" cy="31390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42892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ovéPole 5">
            <a:extLst>
              <a:ext uri="{FF2B5EF4-FFF2-40B4-BE49-F238E27FC236}">
                <a16:creationId xmlns:a16="http://schemas.microsoft.com/office/drawing/2014/main" id="{3D238C87-D2D5-1FD5-CFD8-FED47F26312A}"/>
              </a:ext>
            </a:extLst>
          </p:cNvPr>
          <p:cNvSpPr txBox="1"/>
          <p:nvPr/>
        </p:nvSpPr>
        <p:spPr>
          <a:xfrm>
            <a:off x="450946" y="4491122"/>
            <a:ext cx="178150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b="1" i="1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Kontejner</a:t>
            </a:r>
            <a:r>
              <a:rPr kumimoji="0" lang="cs-CZ" sz="1800" b="1" i="1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23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227x227x243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148 g</a:t>
            </a:r>
          </a:p>
        </p:txBody>
      </p:sp>
      <p:sp>
        <p:nvSpPr>
          <p:cNvPr id="5" name="TextovéPole 4">
            <a:extLst>
              <a:ext uri="{FF2B5EF4-FFF2-40B4-BE49-F238E27FC236}">
                <a16:creationId xmlns:a16="http://schemas.microsoft.com/office/drawing/2014/main" id="{C49246BE-867D-C98D-2A3B-A7B4B6F1B996}"/>
              </a:ext>
            </a:extLst>
          </p:cNvPr>
          <p:cNvSpPr txBox="1"/>
          <p:nvPr/>
        </p:nvSpPr>
        <p:spPr>
          <a:xfrm>
            <a:off x="3081080" y="4491122"/>
            <a:ext cx="178150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b="1" i="1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Kontejner</a:t>
            </a:r>
            <a:r>
              <a:rPr kumimoji="0" lang="cs-CZ" sz="1800" b="1" i="1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27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273x273x243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232 g</a:t>
            </a:r>
          </a:p>
        </p:txBody>
      </p:sp>
      <p:sp>
        <p:nvSpPr>
          <p:cNvPr id="13" name="TextovéPole 12">
            <a:extLst>
              <a:ext uri="{FF2B5EF4-FFF2-40B4-BE49-F238E27FC236}">
                <a16:creationId xmlns:a16="http://schemas.microsoft.com/office/drawing/2014/main" id="{B7B2F189-D3E6-A6D4-76B2-1ABED37DD7E3}"/>
              </a:ext>
            </a:extLst>
          </p:cNvPr>
          <p:cNvSpPr txBox="1"/>
          <p:nvPr/>
        </p:nvSpPr>
        <p:spPr>
          <a:xfrm>
            <a:off x="5929485" y="4491122"/>
            <a:ext cx="178150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b="1" i="1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Kontejner</a:t>
            </a:r>
            <a:r>
              <a:rPr kumimoji="0" lang="cs-CZ" sz="1800" b="1" i="1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32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323x323x282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356 g</a:t>
            </a:r>
          </a:p>
        </p:txBody>
      </p:sp>
      <p:sp>
        <p:nvSpPr>
          <p:cNvPr id="18" name="TextovéPole 17">
            <a:extLst>
              <a:ext uri="{FF2B5EF4-FFF2-40B4-BE49-F238E27FC236}">
                <a16:creationId xmlns:a16="http://schemas.microsoft.com/office/drawing/2014/main" id="{206EC44B-4619-4A13-5B8E-0DA1E9AE6DF2}"/>
              </a:ext>
            </a:extLst>
          </p:cNvPr>
          <p:cNvSpPr txBox="1"/>
          <p:nvPr/>
        </p:nvSpPr>
        <p:spPr>
          <a:xfrm>
            <a:off x="9294018" y="4491122"/>
            <a:ext cx="178150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b="1" i="1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Kontejner</a:t>
            </a:r>
            <a:r>
              <a:rPr kumimoji="0" lang="cs-CZ" sz="1800" b="1" i="1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36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368x368x319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560 g</a:t>
            </a:r>
          </a:p>
        </p:txBody>
      </p:sp>
      <p:pic>
        <p:nvPicPr>
          <p:cNvPr id="4" name="Obrázek 3" descr="Obsah obrázku Odpadkový kontejner&#10;&#10;Popis byl vytvořen automaticky">
            <a:extLst>
              <a:ext uri="{FF2B5EF4-FFF2-40B4-BE49-F238E27FC236}">
                <a16:creationId xmlns:a16="http://schemas.microsoft.com/office/drawing/2014/main" id="{848ACA1F-BAF8-D6F2-5561-905A6D216B9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199" y="1719742"/>
            <a:ext cx="1939002" cy="2317344"/>
          </a:xfrm>
          <a:prstGeom prst="rect">
            <a:avLst/>
          </a:prstGeom>
        </p:spPr>
      </p:pic>
      <p:pic>
        <p:nvPicPr>
          <p:cNvPr id="9" name="Obrázek 8" descr="Obsah obrázku Odpadkový kontejner&#10;&#10;Popis byl vytvořen automaticky">
            <a:extLst>
              <a:ext uri="{FF2B5EF4-FFF2-40B4-BE49-F238E27FC236}">
                <a16:creationId xmlns:a16="http://schemas.microsoft.com/office/drawing/2014/main" id="{4685A351-0F51-58DC-7D49-764AD8DFA18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81151" y="1458298"/>
            <a:ext cx="2188869" cy="2578788"/>
          </a:xfrm>
          <a:prstGeom prst="rect">
            <a:avLst/>
          </a:prstGeom>
        </p:spPr>
      </p:pic>
      <p:pic>
        <p:nvPicPr>
          <p:cNvPr id="12" name="Obrázek 11" descr="Obsah obrázku Odpadkový kontejner&#10;&#10;Popis byl vytvořen automaticky">
            <a:extLst>
              <a:ext uri="{FF2B5EF4-FFF2-40B4-BE49-F238E27FC236}">
                <a16:creationId xmlns:a16="http://schemas.microsoft.com/office/drawing/2014/main" id="{9EC7CD19-7B75-0CD9-E9C9-09B87F922EC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91216" y="979346"/>
            <a:ext cx="2658047" cy="3139383"/>
          </a:xfrm>
          <a:prstGeom prst="rect">
            <a:avLst/>
          </a:prstGeom>
        </p:spPr>
      </p:pic>
      <p:pic>
        <p:nvPicPr>
          <p:cNvPr id="16" name="Obrázek 15" descr="Obsah obrázku Odpadkový kontejner&#10;&#10;Popis byl vytvořen automaticky">
            <a:extLst>
              <a:ext uri="{FF2B5EF4-FFF2-40B4-BE49-F238E27FC236}">
                <a16:creationId xmlns:a16="http://schemas.microsoft.com/office/drawing/2014/main" id="{64DEF6DC-CC30-046F-C6D5-585A9213F90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70459" y="359547"/>
            <a:ext cx="3228626" cy="37591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4376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ovéPole 5">
            <a:extLst>
              <a:ext uri="{FF2B5EF4-FFF2-40B4-BE49-F238E27FC236}">
                <a16:creationId xmlns:a16="http://schemas.microsoft.com/office/drawing/2014/main" id="{3D238C87-D2D5-1FD5-CFD8-FED47F26312A}"/>
              </a:ext>
            </a:extLst>
          </p:cNvPr>
          <p:cNvSpPr txBox="1"/>
          <p:nvPr/>
        </p:nvSpPr>
        <p:spPr>
          <a:xfrm>
            <a:off x="1055103" y="4752379"/>
            <a:ext cx="178150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b="1" i="1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Kontejner</a:t>
            </a:r>
            <a:r>
              <a:rPr kumimoji="0" lang="cs-CZ" sz="1800" b="1" i="1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44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445x445x336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766 g</a:t>
            </a:r>
          </a:p>
        </p:txBody>
      </p:sp>
      <p:sp>
        <p:nvSpPr>
          <p:cNvPr id="5" name="TextovéPole 4">
            <a:extLst>
              <a:ext uri="{FF2B5EF4-FFF2-40B4-BE49-F238E27FC236}">
                <a16:creationId xmlns:a16="http://schemas.microsoft.com/office/drawing/2014/main" id="{C49246BE-867D-C98D-2A3B-A7B4B6F1B996}"/>
              </a:ext>
            </a:extLst>
          </p:cNvPr>
          <p:cNvSpPr txBox="1"/>
          <p:nvPr/>
        </p:nvSpPr>
        <p:spPr>
          <a:xfrm>
            <a:off x="4739866" y="1707100"/>
            <a:ext cx="178150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800" b="1" i="1" u="sng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Podmiska</a:t>
            </a:r>
            <a:r>
              <a:rPr kumimoji="0" lang="cs-CZ" sz="1800" b="1" i="1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9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90x90x13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7 g</a:t>
            </a:r>
          </a:p>
        </p:txBody>
      </p:sp>
      <p:pic>
        <p:nvPicPr>
          <p:cNvPr id="3" name="Obrázek 2" descr="Obsah obrázku nádobí&#10;&#10;Popis byl vytvořen automaticky se střední mírou spolehlivosti">
            <a:extLst>
              <a:ext uri="{FF2B5EF4-FFF2-40B4-BE49-F238E27FC236}">
                <a16:creationId xmlns:a16="http://schemas.microsoft.com/office/drawing/2014/main" id="{9DA62E75-4DD8-C6B4-D9B7-A7CC56176F6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248" y="143957"/>
            <a:ext cx="4018062" cy="4445841"/>
          </a:xfrm>
          <a:prstGeom prst="rect">
            <a:avLst/>
          </a:prstGeom>
        </p:spPr>
      </p:pic>
      <p:pic>
        <p:nvPicPr>
          <p:cNvPr id="11" name="Obrázek 10" descr="Obsah obrázku kruh, kolo&#10;&#10;Popis byl vytvořen automaticky">
            <a:extLst>
              <a:ext uri="{FF2B5EF4-FFF2-40B4-BE49-F238E27FC236}">
                <a16:creationId xmlns:a16="http://schemas.microsoft.com/office/drawing/2014/main" id="{EDCB7D53-0C38-9197-F91D-BD3FB1ED555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4307" y="680415"/>
            <a:ext cx="1233208" cy="833004"/>
          </a:xfrm>
          <a:prstGeom prst="rect">
            <a:avLst/>
          </a:prstGeom>
        </p:spPr>
      </p:pic>
      <p:pic>
        <p:nvPicPr>
          <p:cNvPr id="15" name="Obrázek 14" descr="Obsah obrázku kruh, kuchyňské potřeby&#10;&#10;Popis byl vytvořen automaticky">
            <a:extLst>
              <a:ext uri="{FF2B5EF4-FFF2-40B4-BE49-F238E27FC236}">
                <a16:creationId xmlns:a16="http://schemas.microsoft.com/office/drawing/2014/main" id="{0BBFBF9C-C77D-8F72-2E5D-E1FC1E77EF6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2261" y="541057"/>
            <a:ext cx="1499965" cy="972362"/>
          </a:xfrm>
          <a:prstGeom prst="rect">
            <a:avLst/>
          </a:prstGeom>
        </p:spPr>
      </p:pic>
      <p:sp>
        <p:nvSpPr>
          <p:cNvPr id="17" name="TextovéPole 16">
            <a:extLst>
              <a:ext uri="{FF2B5EF4-FFF2-40B4-BE49-F238E27FC236}">
                <a16:creationId xmlns:a16="http://schemas.microsoft.com/office/drawing/2014/main" id="{9A0ECE2F-F04D-40A5-91B6-22887F9C35C6}"/>
              </a:ext>
            </a:extLst>
          </p:cNvPr>
          <p:cNvSpPr txBox="1"/>
          <p:nvPr/>
        </p:nvSpPr>
        <p:spPr>
          <a:xfrm>
            <a:off x="6744521" y="1707100"/>
            <a:ext cx="178150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800" b="1" i="1" u="sng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Podmiska</a:t>
            </a:r>
            <a:r>
              <a:rPr kumimoji="0" lang="cs-CZ" sz="1800" b="1" i="1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10,5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104x104x16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10 g</a:t>
            </a:r>
          </a:p>
        </p:txBody>
      </p:sp>
      <p:pic>
        <p:nvPicPr>
          <p:cNvPr id="20" name="Obrázek 19" descr="Obsah obrázku kruh, kuchyňské potřeby&#10;&#10;Popis byl vytvořen automaticky">
            <a:extLst>
              <a:ext uri="{FF2B5EF4-FFF2-40B4-BE49-F238E27FC236}">
                <a16:creationId xmlns:a16="http://schemas.microsoft.com/office/drawing/2014/main" id="{021FAEF0-E99D-AA55-DD0C-D7AF6FDE60F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9018" y="375557"/>
            <a:ext cx="1755486" cy="1137862"/>
          </a:xfrm>
          <a:prstGeom prst="rect">
            <a:avLst/>
          </a:prstGeom>
        </p:spPr>
      </p:pic>
      <p:sp>
        <p:nvSpPr>
          <p:cNvPr id="21" name="TextovéPole 20">
            <a:extLst>
              <a:ext uri="{FF2B5EF4-FFF2-40B4-BE49-F238E27FC236}">
                <a16:creationId xmlns:a16="http://schemas.microsoft.com/office/drawing/2014/main" id="{1099EC2F-2101-097E-104D-7B5B0A33367F}"/>
              </a:ext>
            </a:extLst>
          </p:cNvPr>
          <p:cNvSpPr txBox="1"/>
          <p:nvPr/>
        </p:nvSpPr>
        <p:spPr>
          <a:xfrm>
            <a:off x="9026182" y="1707100"/>
            <a:ext cx="178150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800" b="1" i="1" u="sng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Podmiska</a:t>
            </a:r>
            <a:r>
              <a:rPr kumimoji="0" lang="cs-CZ" sz="1800" b="1" i="1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11,5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115x115x18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14 g</a:t>
            </a:r>
          </a:p>
        </p:txBody>
      </p:sp>
      <p:pic>
        <p:nvPicPr>
          <p:cNvPr id="23" name="Obrázek 22" descr="Obsah obrázku kruh, kuchyňské potřeby&#10;&#10;Popis byl vytvořen automaticky">
            <a:extLst>
              <a:ext uri="{FF2B5EF4-FFF2-40B4-BE49-F238E27FC236}">
                <a16:creationId xmlns:a16="http://schemas.microsoft.com/office/drawing/2014/main" id="{BDDC2BFD-4CBD-08ED-0EF5-A9FC8689E5B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77748" y="3429000"/>
            <a:ext cx="2081270" cy="1345285"/>
          </a:xfrm>
          <a:prstGeom prst="rect">
            <a:avLst/>
          </a:prstGeom>
        </p:spPr>
      </p:pic>
      <p:sp>
        <p:nvSpPr>
          <p:cNvPr id="24" name="TextovéPole 23">
            <a:extLst>
              <a:ext uri="{FF2B5EF4-FFF2-40B4-BE49-F238E27FC236}">
                <a16:creationId xmlns:a16="http://schemas.microsoft.com/office/drawing/2014/main" id="{A4B76660-3790-48CF-993B-A0F1ED5B4D2B}"/>
              </a:ext>
            </a:extLst>
          </p:cNvPr>
          <p:cNvSpPr txBox="1"/>
          <p:nvPr/>
        </p:nvSpPr>
        <p:spPr>
          <a:xfrm>
            <a:off x="4327629" y="4989143"/>
            <a:ext cx="178150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800" b="1" i="1" u="sng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Podmiska</a:t>
            </a:r>
            <a:r>
              <a:rPr kumimoji="0" lang="cs-CZ" sz="1800" b="1" i="1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12,5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124x124x20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16 g</a:t>
            </a:r>
          </a:p>
        </p:txBody>
      </p:sp>
      <p:pic>
        <p:nvPicPr>
          <p:cNvPr id="26" name="Obrázek 25" descr="Obsah obrázku kruh, kuchyňské potřeby&#10;&#10;Popis byl vytvořen automaticky">
            <a:extLst>
              <a:ext uri="{FF2B5EF4-FFF2-40B4-BE49-F238E27FC236}">
                <a16:creationId xmlns:a16="http://schemas.microsoft.com/office/drawing/2014/main" id="{F2EB00E1-A497-6893-E0F4-B756E8FD91FD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21374" y="3216731"/>
            <a:ext cx="2401480" cy="1566483"/>
          </a:xfrm>
          <a:prstGeom prst="rect">
            <a:avLst/>
          </a:prstGeom>
        </p:spPr>
      </p:pic>
      <p:pic>
        <p:nvPicPr>
          <p:cNvPr id="28" name="Obrázek 27" descr="Obsah obrázku kruh, kuchyňské potřeby&#10;&#10;Popis byl vytvořen automaticky">
            <a:extLst>
              <a:ext uri="{FF2B5EF4-FFF2-40B4-BE49-F238E27FC236}">
                <a16:creationId xmlns:a16="http://schemas.microsoft.com/office/drawing/2014/main" id="{6E52A8FB-01EB-DA61-59B3-A8B10C94DB42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85210" y="2959614"/>
            <a:ext cx="2828021" cy="1823600"/>
          </a:xfrm>
          <a:prstGeom prst="rect">
            <a:avLst/>
          </a:prstGeom>
        </p:spPr>
      </p:pic>
      <p:sp>
        <p:nvSpPr>
          <p:cNvPr id="29" name="TextovéPole 28">
            <a:extLst>
              <a:ext uri="{FF2B5EF4-FFF2-40B4-BE49-F238E27FC236}">
                <a16:creationId xmlns:a16="http://schemas.microsoft.com/office/drawing/2014/main" id="{4CD56CD4-79F5-9920-99D2-7759B7999723}"/>
              </a:ext>
            </a:extLst>
          </p:cNvPr>
          <p:cNvSpPr txBox="1"/>
          <p:nvPr/>
        </p:nvSpPr>
        <p:spPr>
          <a:xfrm>
            <a:off x="6831360" y="4989143"/>
            <a:ext cx="178150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800" b="1" i="1" u="sng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Podmiska</a:t>
            </a:r>
            <a:r>
              <a:rPr kumimoji="0" lang="cs-CZ" sz="1800" b="1" i="1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13,5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133x133x21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20 g</a:t>
            </a:r>
          </a:p>
        </p:txBody>
      </p:sp>
      <p:sp>
        <p:nvSpPr>
          <p:cNvPr id="30" name="TextovéPole 29">
            <a:extLst>
              <a:ext uri="{FF2B5EF4-FFF2-40B4-BE49-F238E27FC236}">
                <a16:creationId xmlns:a16="http://schemas.microsoft.com/office/drawing/2014/main" id="{A24673E3-E004-00D1-048F-AF40255C89B8}"/>
              </a:ext>
            </a:extLst>
          </p:cNvPr>
          <p:cNvSpPr txBox="1"/>
          <p:nvPr/>
        </p:nvSpPr>
        <p:spPr>
          <a:xfrm>
            <a:off x="9708466" y="4989143"/>
            <a:ext cx="178150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800" b="1" i="1" u="sng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Podmiska</a:t>
            </a:r>
            <a:r>
              <a:rPr kumimoji="0" lang="cs-CZ" sz="1800" b="1" i="1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15,5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151x151x23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26 g</a:t>
            </a:r>
          </a:p>
        </p:txBody>
      </p:sp>
    </p:spTree>
    <p:extLst>
      <p:ext uri="{BB962C8B-B14F-4D97-AF65-F5344CB8AC3E}">
        <p14:creationId xmlns:p14="http://schemas.microsoft.com/office/powerpoint/2010/main" val="31066627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ovéPole 4">
            <a:extLst>
              <a:ext uri="{FF2B5EF4-FFF2-40B4-BE49-F238E27FC236}">
                <a16:creationId xmlns:a16="http://schemas.microsoft.com/office/drawing/2014/main" id="{C49246BE-867D-C98D-2A3B-A7B4B6F1B996}"/>
              </a:ext>
            </a:extLst>
          </p:cNvPr>
          <p:cNvSpPr txBox="1"/>
          <p:nvPr/>
        </p:nvSpPr>
        <p:spPr>
          <a:xfrm>
            <a:off x="606456" y="1837728"/>
            <a:ext cx="178150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800" b="1" i="1" u="sng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Podmiska</a:t>
            </a:r>
            <a:r>
              <a:rPr kumimoji="0" lang="cs-CZ" sz="1800" b="1" i="1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16,5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169x169x24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34 g</a:t>
            </a:r>
          </a:p>
        </p:txBody>
      </p:sp>
      <p:sp>
        <p:nvSpPr>
          <p:cNvPr id="17" name="TextovéPole 16">
            <a:extLst>
              <a:ext uri="{FF2B5EF4-FFF2-40B4-BE49-F238E27FC236}">
                <a16:creationId xmlns:a16="http://schemas.microsoft.com/office/drawing/2014/main" id="{9A0ECE2F-F04D-40A5-91B6-22887F9C35C6}"/>
              </a:ext>
            </a:extLst>
          </p:cNvPr>
          <p:cNvSpPr txBox="1"/>
          <p:nvPr/>
        </p:nvSpPr>
        <p:spPr>
          <a:xfrm>
            <a:off x="3176010" y="1837728"/>
            <a:ext cx="178150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800" b="1" i="1" u="sng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Podmiska</a:t>
            </a:r>
            <a:r>
              <a:rPr kumimoji="0" lang="cs-CZ" sz="1800" b="1" i="1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18,5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182x182x26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40 g</a:t>
            </a:r>
          </a:p>
        </p:txBody>
      </p:sp>
      <p:sp>
        <p:nvSpPr>
          <p:cNvPr id="21" name="TextovéPole 20">
            <a:extLst>
              <a:ext uri="{FF2B5EF4-FFF2-40B4-BE49-F238E27FC236}">
                <a16:creationId xmlns:a16="http://schemas.microsoft.com/office/drawing/2014/main" id="{1099EC2F-2101-097E-104D-7B5B0A33367F}"/>
              </a:ext>
            </a:extLst>
          </p:cNvPr>
          <p:cNvSpPr txBox="1"/>
          <p:nvPr/>
        </p:nvSpPr>
        <p:spPr>
          <a:xfrm>
            <a:off x="5778067" y="1837728"/>
            <a:ext cx="178150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800" b="1" i="1" u="sng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Podmiska</a:t>
            </a:r>
            <a:r>
              <a:rPr kumimoji="0" lang="cs-CZ" sz="1800" b="1" i="1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20,5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202x202x29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51 g</a:t>
            </a:r>
          </a:p>
        </p:txBody>
      </p:sp>
      <p:sp>
        <p:nvSpPr>
          <p:cNvPr id="29" name="TextovéPole 28">
            <a:extLst>
              <a:ext uri="{FF2B5EF4-FFF2-40B4-BE49-F238E27FC236}">
                <a16:creationId xmlns:a16="http://schemas.microsoft.com/office/drawing/2014/main" id="{4CD56CD4-79F5-9920-99D2-7759B7999723}"/>
              </a:ext>
            </a:extLst>
          </p:cNvPr>
          <p:cNvSpPr txBox="1"/>
          <p:nvPr/>
        </p:nvSpPr>
        <p:spPr>
          <a:xfrm>
            <a:off x="4861420" y="5688337"/>
            <a:ext cx="178150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800" b="1" i="1" u="sng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Podmiska</a:t>
            </a:r>
            <a:r>
              <a:rPr kumimoji="0" lang="cs-CZ" sz="1800" b="1" i="1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33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334x334x49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184 g</a:t>
            </a:r>
          </a:p>
        </p:txBody>
      </p:sp>
      <p:sp>
        <p:nvSpPr>
          <p:cNvPr id="30" name="TextovéPole 29">
            <a:extLst>
              <a:ext uri="{FF2B5EF4-FFF2-40B4-BE49-F238E27FC236}">
                <a16:creationId xmlns:a16="http://schemas.microsoft.com/office/drawing/2014/main" id="{A24673E3-E004-00D1-048F-AF40255C89B8}"/>
              </a:ext>
            </a:extLst>
          </p:cNvPr>
          <p:cNvSpPr txBox="1"/>
          <p:nvPr/>
        </p:nvSpPr>
        <p:spPr>
          <a:xfrm>
            <a:off x="9170307" y="5688337"/>
            <a:ext cx="178150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800" b="1" i="1" u="sng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Podmiska</a:t>
            </a:r>
            <a:r>
              <a:rPr kumimoji="0" lang="cs-CZ" sz="1800" b="1" i="1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39,5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399x399x55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296 g</a:t>
            </a:r>
          </a:p>
        </p:txBody>
      </p:sp>
      <p:sp>
        <p:nvSpPr>
          <p:cNvPr id="2" name="TextovéPole 1">
            <a:extLst>
              <a:ext uri="{FF2B5EF4-FFF2-40B4-BE49-F238E27FC236}">
                <a16:creationId xmlns:a16="http://schemas.microsoft.com/office/drawing/2014/main" id="{B956A8DB-6BD6-41CD-30F8-1718296030B3}"/>
              </a:ext>
            </a:extLst>
          </p:cNvPr>
          <p:cNvSpPr txBox="1"/>
          <p:nvPr/>
        </p:nvSpPr>
        <p:spPr>
          <a:xfrm>
            <a:off x="8966774" y="1837728"/>
            <a:ext cx="178150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800" b="1" i="1" u="sng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Podmiska</a:t>
            </a:r>
            <a:r>
              <a:rPr kumimoji="0" lang="cs-CZ" sz="1800" b="1" i="1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24,5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242x242x37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78 g</a:t>
            </a:r>
          </a:p>
        </p:txBody>
      </p:sp>
      <p:sp>
        <p:nvSpPr>
          <p:cNvPr id="4" name="TextovéPole 3">
            <a:extLst>
              <a:ext uri="{FF2B5EF4-FFF2-40B4-BE49-F238E27FC236}">
                <a16:creationId xmlns:a16="http://schemas.microsoft.com/office/drawing/2014/main" id="{A17CBC75-D94C-EBC4-A2C1-D597F5A89BE6}"/>
              </a:ext>
            </a:extLst>
          </p:cNvPr>
          <p:cNvSpPr txBox="1"/>
          <p:nvPr/>
        </p:nvSpPr>
        <p:spPr>
          <a:xfrm>
            <a:off x="1156312" y="5688337"/>
            <a:ext cx="178150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800" b="1" i="1" u="sng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Podmiska</a:t>
            </a:r>
            <a:r>
              <a:rPr kumimoji="0" lang="cs-CZ" sz="1800" b="1" i="1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29,5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287x287x43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121 g</a:t>
            </a:r>
          </a:p>
        </p:txBody>
      </p:sp>
      <p:pic>
        <p:nvPicPr>
          <p:cNvPr id="8" name="Obrázek 7" descr="Obsah obrázku kruh, kuchyňské potřeby&#10;&#10;Popis byl vytvořen automaticky">
            <a:extLst>
              <a:ext uri="{FF2B5EF4-FFF2-40B4-BE49-F238E27FC236}">
                <a16:creationId xmlns:a16="http://schemas.microsoft.com/office/drawing/2014/main" id="{0A3E3894-F600-7C7E-15B0-C5EC61282F7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6899" y="883732"/>
            <a:ext cx="1280168" cy="823368"/>
          </a:xfrm>
          <a:prstGeom prst="rect">
            <a:avLst/>
          </a:prstGeom>
        </p:spPr>
      </p:pic>
      <p:pic>
        <p:nvPicPr>
          <p:cNvPr id="10" name="Obrázek 9" descr="Obsah obrázku kruh, kuchyňské potřeby&#10;&#10;Popis byl vytvořen automaticky">
            <a:extLst>
              <a:ext uri="{FF2B5EF4-FFF2-40B4-BE49-F238E27FC236}">
                <a16:creationId xmlns:a16="http://schemas.microsoft.com/office/drawing/2014/main" id="{15C2FE6D-CE07-2F04-D647-8EFD406D23B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3174" y="629415"/>
            <a:ext cx="1691062" cy="1077685"/>
          </a:xfrm>
          <a:prstGeom prst="rect">
            <a:avLst/>
          </a:prstGeom>
        </p:spPr>
      </p:pic>
      <p:pic>
        <p:nvPicPr>
          <p:cNvPr id="13" name="Obrázek 12" descr="Obsah obrázku kruh, kuchyňské potřeby&#10;&#10;Popis byl vytvořen automaticky">
            <a:extLst>
              <a:ext uri="{FF2B5EF4-FFF2-40B4-BE49-F238E27FC236}">
                <a16:creationId xmlns:a16="http://schemas.microsoft.com/office/drawing/2014/main" id="{E91B0A57-9AD0-6E4C-45D3-1A24EEE4E45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1043" y="459787"/>
            <a:ext cx="1955557" cy="1247313"/>
          </a:xfrm>
          <a:prstGeom prst="rect">
            <a:avLst/>
          </a:prstGeom>
        </p:spPr>
      </p:pic>
      <p:pic>
        <p:nvPicPr>
          <p:cNvPr id="16" name="Obrázek 15" descr="Obsah obrázku kruh, kuchyňské potřeby&#10;&#10;Popis byl vytvořen automaticky">
            <a:extLst>
              <a:ext uri="{FF2B5EF4-FFF2-40B4-BE49-F238E27FC236}">
                <a16:creationId xmlns:a16="http://schemas.microsoft.com/office/drawing/2014/main" id="{2501DBFE-6640-321B-9C1B-0D13E51EE66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58646" y="187136"/>
            <a:ext cx="2397764" cy="1566960"/>
          </a:xfrm>
          <a:prstGeom prst="rect">
            <a:avLst/>
          </a:prstGeom>
        </p:spPr>
      </p:pic>
      <p:pic>
        <p:nvPicPr>
          <p:cNvPr id="19" name="Obrázek 18" descr="Obsah obrázku kruh, kuchyňské potřeby&#10;&#10;Popis byl vytvořen automaticky">
            <a:extLst>
              <a:ext uri="{FF2B5EF4-FFF2-40B4-BE49-F238E27FC236}">
                <a16:creationId xmlns:a16="http://schemas.microsoft.com/office/drawing/2014/main" id="{3C793BFE-5843-CF73-527C-33E12B10B18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1562" y="3492039"/>
            <a:ext cx="3031007" cy="2026571"/>
          </a:xfrm>
          <a:prstGeom prst="rect">
            <a:avLst/>
          </a:prstGeom>
        </p:spPr>
      </p:pic>
      <p:pic>
        <p:nvPicPr>
          <p:cNvPr id="25" name="Obrázek 24" descr="Obsah obrázku kruh, kuchyňské potřeby&#10;&#10;Popis byl vytvořen automaticky">
            <a:extLst>
              <a:ext uri="{FF2B5EF4-FFF2-40B4-BE49-F238E27FC236}">
                <a16:creationId xmlns:a16="http://schemas.microsoft.com/office/drawing/2014/main" id="{2A57C202-6CF9-CA9D-E056-9302BEBC00F8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86700" y="3181366"/>
            <a:ext cx="3536891" cy="2337244"/>
          </a:xfrm>
          <a:prstGeom prst="rect">
            <a:avLst/>
          </a:prstGeom>
        </p:spPr>
      </p:pic>
      <p:pic>
        <p:nvPicPr>
          <p:cNvPr id="31" name="Obrázek 30" descr="Obsah obrázku kruh, kuchyňské potřeby&#10;&#10;Popis byl vytvořen automaticky">
            <a:extLst>
              <a:ext uri="{FF2B5EF4-FFF2-40B4-BE49-F238E27FC236}">
                <a16:creationId xmlns:a16="http://schemas.microsoft.com/office/drawing/2014/main" id="{32CE3810-81D5-1821-4564-87A4305886E7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83705" y="2761058"/>
            <a:ext cx="4154712" cy="27575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2380565"/>
      </p:ext>
    </p:extLst>
  </p:cSld>
  <p:clrMapOvr>
    <a:masterClrMapping/>
  </p:clrMapOvr>
</p:sld>
</file>

<file path=ppt/theme/theme1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390</TotalTime>
  <Words>130</Words>
  <Application>Microsoft Office PowerPoint</Application>
  <PresentationFormat>Širokoúhlá obrazovka</PresentationFormat>
  <Paragraphs>78</Paragraphs>
  <Slides>5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3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Motiv Office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Pavel Cicak | Plastkon</dc:creator>
  <cp:lastModifiedBy>Pavel Cicak | Plastkon</cp:lastModifiedBy>
  <cp:revision>11</cp:revision>
  <dcterms:created xsi:type="dcterms:W3CDTF">2023-10-19T08:27:49Z</dcterms:created>
  <dcterms:modified xsi:type="dcterms:W3CDTF">2024-07-02T21:45:06Z</dcterms:modified>
</cp:coreProperties>
</file>